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3" r:id="rId1"/>
  </p:sldMasterIdLst>
  <p:notesMasterIdLst>
    <p:notesMasterId r:id="rId8"/>
  </p:notesMasterIdLst>
  <p:sldIdLst>
    <p:sldId id="256" r:id="rId2"/>
    <p:sldId id="257" r:id="rId3"/>
    <p:sldId id="260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599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5FE5D-BCA7-0C41-A76E-8B5F1AC6F4DB}" type="datetimeFigureOut">
              <a:rPr lang="en-US" smtClean="0"/>
              <a:t>5/17/18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A0EED-EE41-9444-810C-9227CC08B8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5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A0EED-EE41-9444-810C-9227CC08B8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9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1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58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67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4913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72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42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8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77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3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1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626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9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645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09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7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52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6B053-F1B9-F04F-954E-F24AE503F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3014663"/>
            <a:ext cx="8791575" cy="895350"/>
          </a:xfrm>
        </p:spPr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42CEE-4644-1947-888E-81EF35B1F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2001837"/>
            <a:ext cx="8791575" cy="1012826"/>
          </a:xfrm>
        </p:spPr>
        <p:txBody>
          <a:bodyPr/>
          <a:lstStyle/>
          <a:p>
            <a:pPr algn="ctr"/>
            <a:r>
              <a:rPr lang="en-US" dirty="0"/>
              <a:t>A very very very friendly introduction</a:t>
            </a:r>
          </a:p>
          <a:p>
            <a:pPr algn="ctr"/>
            <a:r>
              <a:rPr lang="en-US" dirty="0"/>
              <a:t>to</a:t>
            </a:r>
          </a:p>
        </p:txBody>
      </p:sp>
    </p:spTree>
    <p:extLst>
      <p:ext uri="{BB962C8B-B14F-4D97-AF65-F5344CB8AC3E}">
        <p14:creationId xmlns:p14="http://schemas.microsoft.com/office/powerpoint/2010/main" val="90519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00"/>
                            </p:stCondLst>
                            <p:childTnLst>
                              <p:par>
                                <p:cTn id="12" presetID="56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3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2EDF-E9B1-5240-937A-CCB90724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088D62-3249-2C47-968B-D4D013D76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812" y="3348534"/>
            <a:ext cx="1019255" cy="253950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AB07FE-3DBB-CE4E-AF07-F97670D7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716" y="3348534"/>
            <a:ext cx="1797884" cy="2620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2FBDFE-791B-E04C-B0E2-283BD2B39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483" y="3302277"/>
            <a:ext cx="1833317" cy="27517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A705A4-4759-F346-84D3-F62C1760E710}"/>
              </a:ext>
            </a:extLst>
          </p:cNvPr>
          <p:cNvSpPr txBox="1"/>
          <p:nvPr/>
        </p:nvSpPr>
        <p:spPr>
          <a:xfrm>
            <a:off x="1419145" y="2660134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from experience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8C4053-DE78-324E-8F70-929BEB153DD7}"/>
              </a:ext>
            </a:extLst>
          </p:cNvPr>
          <p:cNvSpPr txBox="1"/>
          <p:nvPr/>
        </p:nvSpPr>
        <p:spPr>
          <a:xfrm>
            <a:off x="8474462" y="2654808"/>
            <a:ext cx="17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Follow instructions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4F8FB1-01D7-4C43-84DF-2E8CA0F93F75}"/>
              </a:ext>
            </a:extLst>
          </p:cNvPr>
          <p:cNvSpPr txBox="1"/>
          <p:nvPr/>
        </p:nvSpPr>
        <p:spPr>
          <a:xfrm>
            <a:off x="4769755" y="2654808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from experience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996EB9-2763-F34C-93F1-65D11128F7A4}"/>
              </a:ext>
            </a:extLst>
          </p:cNvPr>
          <p:cNvSpPr txBox="1"/>
          <p:nvPr/>
        </p:nvSpPr>
        <p:spPr>
          <a:xfrm>
            <a:off x="5793084" y="2375225"/>
            <a:ext cx="135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data</a:t>
            </a:r>
          </a:p>
          <a:p>
            <a:r>
              <a:rPr lang="en-US" dirty="0">
                <a:solidFill>
                  <a:srgbClr val="FF0000"/>
                </a:solidFill>
              </a:rPr>
              <a:t>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15193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A75B6-10D3-244C-9E26-E6C54E2D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Price of a house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6AC86-846B-9849-8351-40B1E485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43" y="3384979"/>
            <a:ext cx="1373762" cy="1591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D8D34-AB27-7E47-ABAA-8F19205F3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853" y="2814236"/>
            <a:ext cx="2875359" cy="2190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EA237-BBF1-7849-AF8B-0F9407AE640F}"/>
              </a:ext>
            </a:extLst>
          </p:cNvPr>
          <p:cNvSpPr txBox="1"/>
          <p:nvPr/>
        </p:nvSpPr>
        <p:spPr>
          <a:xfrm>
            <a:off x="1656711" y="502218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£70,000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0E20F-171E-1F40-AFCC-4C5C333EC918}"/>
              </a:ext>
            </a:extLst>
          </p:cNvPr>
          <p:cNvSpPr txBox="1"/>
          <p:nvPr/>
        </p:nvSpPr>
        <p:spPr>
          <a:xfrm>
            <a:off x="8871320" y="502218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£200,000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31545-E722-704F-9B7E-6E75F1520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513" y="3223271"/>
            <a:ext cx="1602532" cy="1781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1DD529-5198-F645-B211-A3F25BF29DA9}"/>
              </a:ext>
            </a:extLst>
          </p:cNvPr>
          <p:cNvSpPr txBox="1"/>
          <p:nvPr/>
        </p:nvSpPr>
        <p:spPr>
          <a:xfrm>
            <a:off x="5245685" y="497602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B37BF4-8ACA-2E43-A65D-8D0ADDD8DB1D}"/>
              </a:ext>
            </a:extLst>
          </p:cNvPr>
          <p:cNvCxnSpPr>
            <a:cxnSpLocks/>
          </p:cNvCxnSpPr>
          <p:nvPr/>
        </p:nvCxnSpPr>
        <p:spPr>
          <a:xfrm flipV="1">
            <a:off x="1478943" y="1809345"/>
            <a:ext cx="0" cy="394514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A8A57E-3131-D34F-B13F-DB4D4402310D}"/>
              </a:ext>
            </a:extLst>
          </p:cNvPr>
          <p:cNvCxnSpPr/>
          <p:nvPr/>
        </p:nvCxnSpPr>
        <p:spPr>
          <a:xfrm>
            <a:off x="1478943" y="5749139"/>
            <a:ext cx="8677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13548D2-C983-9C4D-B71E-48A3D84EF986}"/>
              </a:ext>
            </a:extLst>
          </p:cNvPr>
          <p:cNvCxnSpPr>
            <a:cxnSpLocks/>
          </p:cNvCxnSpPr>
          <p:nvPr/>
        </p:nvCxnSpPr>
        <p:spPr>
          <a:xfrm>
            <a:off x="1469515" y="4498834"/>
            <a:ext cx="1205423" cy="518004"/>
          </a:xfrm>
          <a:prstGeom prst="bentConnector3">
            <a:avLst>
              <a:gd name="adj1" fmla="val 99781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497362C-0D0F-544C-B285-2E36905BF3AA}"/>
              </a:ext>
            </a:extLst>
          </p:cNvPr>
          <p:cNvCxnSpPr>
            <a:cxnSpLocks/>
          </p:cNvCxnSpPr>
          <p:nvPr/>
        </p:nvCxnSpPr>
        <p:spPr>
          <a:xfrm>
            <a:off x="1485775" y="2341535"/>
            <a:ext cx="7385545" cy="2416301"/>
          </a:xfrm>
          <a:prstGeom prst="bentConnector3">
            <a:avLst>
              <a:gd name="adj1" fmla="val 9991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5AD9D98-BB97-B140-8E14-59C2E4B3B607}"/>
              </a:ext>
            </a:extLst>
          </p:cNvPr>
          <p:cNvSpPr/>
          <p:nvPr/>
        </p:nvSpPr>
        <p:spPr>
          <a:xfrm>
            <a:off x="2595481" y="4448764"/>
            <a:ext cx="144000" cy="14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767E740-4A04-2244-BCAB-45E538494E4F}"/>
              </a:ext>
            </a:extLst>
          </p:cNvPr>
          <p:cNvSpPr/>
          <p:nvPr/>
        </p:nvSpPr>
        <p:spPr>
          <a:xfrm>
            <a:off x="8799320" y="2297823"/>
            <a:ext cx="144000" cy="14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EC6DF35-0F41-814E-B01E-FBDF222278CD}"/>
              </a:ext>
            </a:extLst>
          </p:cNvPr>
          <p:cNvSpPr/>
          <p:nvPr/>
        </p:nvSpPr>
        <p:spPr>
          <a:xfrm>
            <a:off x="6537829" y="3243923"/>
            <a:ext cx="144000" cy="14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FE41F8-07D4-B84F-98C3-CE0A1AA00BD9}"/>
              </a:ext>
            </a:extLst>
          </p:cNvPr>
          <p:cNvSpPr/>
          <p:nvPr/>
        </p:nvSpPr>
        <p:spPr>
          <a:xfrm>
            <a:off x="4167102" y="3837274"/>
            <a:ext cx="144000" cy="14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43E71A-D01D-354F-86EE-33C688C53850}"/>
              </a:ext>
            </a:extLst>
          </p:cNvPr>
          <p:cNvSpPr/>
          <p:nvPr/>
        </p:nvSpPr>
        <p:spPr>
          <a:xfrm>
            <a:off x="3929801" y="4376764"/>
            <a:ext cx="144000" cy="14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76B4981-93DC-D347-A4A6-8CCE0F1684DA}"/>
              </a:ext>
            </a:extLst>
          </p:cNvPr>
          <p:cNvSpPr/>
          <p:nvPr/>
        </p:nvSpPr>
        <p:spPr>
          <a:xfrm>
            <a:off x="1744474" y="5250194"/>
            <a:ext cx="144000" cy="14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9A80A93-9676-B940-A423-53C2DF3ABBBA}"/>
              </a:ext>
            </a:extLst>
          </p:cNvPr>
          <p:cNvSpPr/>
          <p:nvPr/>
        </p:nvSpPr>
        <p:spPr>
          <a:xfrm>
            <a:off x="7181560" y="2452033"/>
            <a:ext cx="144000" cy="14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1AB4D8-C0E1-294D-B147-61959C9A0EA3}"/>
              </a:ext>
            </a:extLst>
          </p:cNvPr>
          <p:cNvCxnSpPr>
            <a:cxnSpLocks/>
          </p:cNvCxnSpPr>
          <p:nvPr/>
        </p:nvCxnSpPr>
        <p:spPr>
          <a:xfrm flipH="1">
            <a:off x="1656712" y="1739801"/>
            <a:ext cx="8361076" cy="32770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B2854EC-99DE-1345-ACC2-F152A617E879}"/>
              </a:ext>
            </a:extLst>
          </p:cNvPr>
          <p:cNvSpPr/>
          <p:nvPr/>
        </p:nvSpPr>
        <p:spPr>
          <a:xfrm>
            <a:off x="9372554" y="1667801"/>
            <a:ext cx="144000" cy="144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ECBCBE3-0E8B-0E4E-BB80-947AAAC0835F}"/>
              </a:ext>
            </a:extLst>
          </p:cNvPr>
          <p:cNvCxnSpPr>
            <a:cxnSpLocks/>
          </p:cNvCxnSpPr>
          <p:nvPr/>
        </p:nvCxnSpPr>
        <p:spPr>
          <a:xfrm flipV="1">
            <a:off x="5423779" y="3549685"/>
            <a:ext cx="0" cy="142633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D9B2CE2-B210-CE4D-8396-65081150F5D8}"/>
              </a:ext>
            </a:extLst>
          </p:cNvPr>
          <p:cNvCxnSpPr>
            <a:cxnSpLocks/>
          </p:cNvCxnSpPr>
          <p:nvPr/>
        </p:nvCxnSpPr>
        <p:spPr>
          <a:xfrm flipH="1">
            <a:off x="1485775" y="3549685"/>
            <a:ext cx="3938004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7ACD1F4-1A10-3443-A407-ABD2E8654CA6}"/>
              </a:ext>
            </a:extLst>
          </p:cNvPr>
          <p:cNvSpPr txBox="1"/>
          <p:nvPr/>
        </p:nvSpPr>
        <p:spPr>
          <a:xfrm>
            <a:off x="401847" y="3365019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£130,000</a:t>
            </a:r>
          </a:p>
        </p:txBody>
      </p:sp>
    </p:spTree>
    <p:extLst>
      <p:ext uri="{BB962C8B-B14F-4D97-AF65-F5344CB8AC3E}">
        <p14:creationId xmlns:p14="http://schemas.microsoft.com/office/powerpoint/2010/main" val="30445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0.0418 0.1766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88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-0.09283 -0.1071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-537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1.66667E-6 0.1821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9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0.00065 0.1136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567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0.01759 L -0.05209 0.1905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863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-0.69609 -0.4280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05" y="-2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2" grpId="0"/>
      <p:bldP spid="12" grpId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4" grpId="0" animBg="1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CB01-CA36-AE45-BEF2-5DA76AED9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E39A6-3516-8848-8941-837FE5177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Spam Filtering</a:t>
            </a:r>
          </a:p>
          <a:p>
            <a:r>
              <a:rPr lang="en-US" dirty="0"/>
              <a:t>Product Recommendation</a:t>
            </a:r>
          </a:p>
          <a:p>
            <a:r>
              <a:rPr lang="en-US" dirty="0"/>
              <a:t>Pattern Recognition</a:t>
            </a:r>
          </a:p>
          <a:p>
            <a:r>
              <a:rPr lang="en-US" dirty="0"/>
              <a:t>Virtual Personal Assistant</a:t>
            </a:r>
          </a:p>
          <a:p>
            <a:r>
              <a:rPr lang="en-US" dirty="0"/>
              <a:t>GPS Navigation Services</a:t>
            </a:r>
          </a:p>
          <a:p>
            <a:r>
              <a:rPr lang="en-US" dirty="0"/>
              <a:t>Online Fraud Detection</a:t>
            </a:r>
          </a:p>
        </p:txBody>
      </p:sp>
    </p:spTree>
    <p:extLst>
      <p:ext uri="{BB962C8B-B14F-4D97-AF65-F5344CB8AC3E}">
        <p14:creationId xmlns:p14="http://schemas.microsoft.com/office/powerpoint/2010/main" val="309733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4298-E44A-4E41-921B-C005EE88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26C4-4B53-B748-96CC-FE4DB27DD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really nothing to fear</a:t>
            </a:r>
          </a:p>
          <a:p>
            <a:endParaRPr lang="en-US" dirty="0"/>
          </a:p>
          <a:p>
            <a:r>
              <a:rPr lang="en-US" dirty="0"/>
              <a:t>It’s all about prediction using probability</a:t>
            </a:r>
          </a:p>
          <a:p>
            <a:endParaRPr lang="en-US" dirty="0"/>
          </a:p>
          <a:p>
            <a:r>
              <a:rPr lang="en-US" dirty="0"/>
              <a:t>You are using Machine Learning in your day-to-day life</a:t>
            </a:r>
          </a:p>
        </p:txBody>
      </p:sp>
    </p:spTree>
    <p:extLst>
      <p:ext uri="{BB962C8B-B14F-4D97-AF65-F5344CB8AC3E}">
        <p14:creationId xmlns:p14="http://schemas.microsoft.com/office/powerpoint/2010/main" val="267919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C247-AE6E-E342-A4A9-CF6A0D769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751861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{F39ACCD4-B25E-3D44-9169-AEE1441474C1}tf10001122</Template>
  <TotalTime>754</TotalTime>
  <Words>80</Words>
  <Application>Microsoft Macintosh PowerPoint</Application>
  <PresentationFormat>Widescreen</PresentationFormat>
  <Paragraphs>31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Tw Cen MT</vt:lpstr>
      <vt:lpstr>Circuit</vt:lpstr>
      <vt:lpstr>machine learning</vt:lpstr>
      <vt:lpstr>What is machine learning?</vt:lpstr>
      <vt:lpstr>Price of a house</vt:lpstr>
      <vt:lpstr>Applications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Ali Karami</dc:creator>
  <cp:lastModifiedBy>Ali Karami</cp:lastModifiedBy>
  <cp:revision>22</cp:revision>
  <dcterms:created xsi:type="dcterms:W3CDTF">2018-05-16T23:29:27Z</dcterms:created>
  <dcterms:modified xsi:type="dcterms:W3CDTF">2018-05-17T15:12:19Z</dcterms:modified>
</cp:coreProperties>
</file>